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DFD-B042-45C3-A571-FC4D4F8BF365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D1C20-3F6A-439F-9A7C-20333C971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3811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DFD-B042-45C3-A571-FC4D4F8BF365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D1C20-3F6A-439F-9A7C-20333C971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1479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DFD-B042-45C3-A571-FC4D4F8BF365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D1C20-3F6A-439F-9A7C-20333C971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301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DFD-B042-45C3-A571-FC4D4F8BF365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D1C20-3F6A-439F-9A7C-20333C971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112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DFD-B042-45C3-A571-FC4D4F8BF365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D1C20-3F6A-439F-9A7C-20333C971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958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DFD-B042-45C3-A571-FC4D4F8BF365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D1C20-3F6A-439F-9A7C-20333C971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3923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DFD-B042-45C3-A571-FC4D4F8BF365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D1C20-3F6A-439F-9A7C-20333C971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343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DFD-B042-45C3-A571-FC4D4F8BF365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D1C20-3F6A-439F-9A7C-20333C971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678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DFD-B042-45C3-A571-FC4D4F8BF365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D1C20-3F6A-439F-9A7C-20333C971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273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DFD-B042-45C3-A571-FC4D4F8BF365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D1C20-3F6A-439F-9A7C-20333C971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625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DFD-B042-45C3-A571-FC4D4F8BF365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D1C20-3F6A-439F-9A7C-20333C971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426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73DFD-B042-45C3-A571-FC4D4F8BF365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D1C20-3F6A-439F-9A7C-20333C971D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7489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Liste_von_Gedenk-_und_Aktionstage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rafik 39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03592" y="4099080"/>
            <a:ext cx="1910877" cy="2149987"/>
          </a:xfrm>
          <a:prstGeom prst="rect">
            <a:avLst/>
          </a:prstGeom>
        </p:spPr>
      </p:pic>
      <p:pic>
        <p:nvPicPr>
          <p:cNvPr id="39" name="Grafik 38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87145" y="4099080"/>
            <a:ext cx="1910877" cy="2149987"/>
          </a:xfrm>
          <a:prstGeom prst="rect">
            <a:avLst/>
          </a:prstGeom>
        </p:spPr>
      </p:pic>
      <p:pic>
        <p:nvPicPr>
          <p:cNvPr id="38" name="Grafik 37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41383" y="4085553"/>
            <a:ext cx="1910877" cy="2149987"/>
          </a:xfrm>
          <a:prstGeom prst="rect">
            <a:avLst/>
          </a:prstGeom>
        </p:spPr>
      </p:pic>
      <p:pic>
        <p:nvPicPr>
          <p:cNvPr id="37" name="Grafik 36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155690" y="4099080"/>
            <a:ext cx="1910877" cy="2149987"/>
          </a:xfrm>
          <a:prstGeom prst="rect">
            <a:avLst/>
          </a:prstGeom>
        </p:spPr>
      </p:pic>
      <p:pic>
        <p:nvPicPr>
          <p:cNvPr id="36" name="Grafik 35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59391" y="4110888"/>
            <a:ext cx="1910877" cy="2149987"/>
          </a:xfrm>
          <a:prstGeom prst="rect">
            <a:avLst/>
          </a:prstGeom>
        </p:spPr>
      </p:pic>
      <p:pic>
        <p:nvPicPr>
          <p:cNvPr id="35" name="Grafik 34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5937" y="4099080"/>
            <a:ext cx="1910877" cy="2149987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184651" y="1544838"/>
            <a:ext cx="1910877" cy="2149987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75935" y="1540737"/>
            <a:ext cx="1910877" cy="2149987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6417" y="1556068"/>
            <a:ext cx="1910877" cy="2149987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138885" y="1551672"/>
            <a:ext cx="1910877" cy="2149987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16979" y="1542161"/>
            <a:ext cx="1910877" cy="2149987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8263" y="1542161"/>
            <a:ext cx="1910877" cy="2149987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116570" y="1542147"/>
            <a:ext cx="190024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u="sng" dirty="0"/>
              <a:t>Januar</a:t>
            </a:r>
            <a:endParaRPr lang="de-DE" sz="1300" dirty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1300" dirty="0"/>
              <a:t>Neujahrsgrüße an Netzwerk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1300" dirty="0"/>
              <a:t>Jahresplanung Projekt (Presse- und Öffentlichkeitsarbeit, Finanzen, etc.)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DE" sz="1300" dirty="0"/>
          </a:p>
        </p:txBody>
      </p:sp>
      <p:sp>
        <p:nvSpPr>
          <p:cNvPr id="14" name="Textfeld 13"/>
          <p:cNvSpPr txBox="1"/>
          <p:nvPr/>
        </p:nvSpPr>
        <p:spPr>
          <a:xfrm>
            <a:off x="2131919" y="1542161"/>
            <a:ext cx="184507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u="sng" dirty="0"/>
              <a:t>Februar</a:t>
            </a:r>
            <a:endParaRPr lang="de-DE" sz="1300" dirty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1300" dirty="0"/>
              <a:t>11. Februar Tag des Notruf 112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1300" dirty="0"/>
              <a:t>Karneval/Fasching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DE" sz="1300" dirty="0"/>
          </a:p>
        </p:txBody>
      </p:sp>
      <p:sp>
        <p:nvSpPr>
          <p:cNvPr id="15" name="Textfeld 14"/>
          <p:cNvSpPr txBox="1"/>
          <p:nvPr/>
        </p:nvSpPr>
        <p:spPr>
          <a:xfrm>
            <a:off x="4150053" y="1542161"/>
            <a:ext cx="197743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u="sng" dirty="0"/>
              <a:t>März</a:t>
            </a:r>
            <a:endParaRPr lang="de-DE" sz="1300" dirty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1300" dirty="0"/>
              <a:t>07. März Tag der gesunden Ernährung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1300" dirty="0"/>
              <a:t>08. März Welt-Frauen-Tag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DE" sz="1300" dirty="0"/>
          </a:p>
        </p:txBody>
      </p:sp>
      <p:sp>
        <p:nvSpPr>
          <p:cNvPr id="16" name="Textfeld 15"/>
          <p:cNvSpPr txBox="1"/>
          <p:nvPr/>
        </p:nvSpPr>
        <p:spPr>
          <a:xfrm>
            <a:off x="6156417" y="1542172"/>
            <a:ext cx="184507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u="sng" dirty="0"/>
              <a:t>April</a:t>
            </a:r>
            <a:endParaRPr lang="de-DE" sz="1300" dirty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1300" dirty="0"/>
              <a:t>11. April Welt-Parkinson-Tag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DE" sz="1300" dirty="0"/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DE" sz="1300" dirty="0"/>
          </a:p>
        </p:txBody>
      </p:sp>
      <p:sp>
        <p:nvSpPr>
          <p:cNvPr id="17" name="Textfeld 16"/>
          <p:cNvSpPr txBox="1"/>
          <p:nvPr/>
        </p:nvSpPr>
        <p:spPr>
          <a:xfrm>
            <a:off x="8152822" y="1542933"/>
            <a:ext cx="1979522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u="sng" dirty="0"/>
              <a:t>Mai</a:t>
            </a:r>
            <a:endParaRPr lang="de-DE" sz="1300" dirty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1300" dirty="0"/>
              <a:t>12. Mai Tag der Pflege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1300" dirty="0"/>
              <a:t>12. Mai Tag der Pflegenden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1300" dirty="0"/>
              <a:t>27. Mai Tag der Nachbarn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DE" sz="1300" dirty="0"/>
          </a:p>
        </p:txBody>
      </p:sp>
      <p:sp>
        <p:nvSpPr>
          <p:cNvPr id="18" name="Textfeld 17"/>
          <p:cNvSpPr txBox="1"/>
          <p:nvPr/>
        </p:nvSpPr>
        <p:spPr>
          <a:xfrm>
            <a:off x="10214225" y="1542161"/>
            <a:ext cx="1845079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u="sng" dirty="0"/>
              <a:t>Juni</a:t>
            </a:r>
            <a:endParaRPr lang="de-DE" sz="1300" dirty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1300" dirty="0"/>
              <a:t>3. Juni Internationaler Inkontinenztag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1300" dirty="0"/>
              <a:t>7. Juni Tag der Apotheken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DE" sz="1300" dirty="0"/>
          </a:p>
        </p:txBody>
      </p:sp>
      <p:sp>
        <p:nvSpPr>
          <p:cNvPr id="2" name="Textfeld 1"/>
          <p:cNvSpPr txBox="1"/>
          <p:nvPr/>
        </p:nvSpPr>
        <p:spPr>
          <a:xfrm>
            <a:off x="8192187" y="6573920"/>
            <a:ext cx="39998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hlinkClick r:id="rId3"/>
              </a:rPr>
              <a:t>Quelle: https://</a:t>
            </a:r>
            <a:r>
              <a:rPr lang="de-DE" sz="900" dirty="0">
                <a:hlinkClick r:id="rId3"/>
              </a:rPr>
              <a:t>de.wikipedia.org/wiki/Liste_von_Gedenk-</a:t>
            </a:r>
            <a:r>
              <a:rPr lang="de-DE" sz="1000" dirty="0">
                <a:hlinkClick r:id="rId3"/>
              </a:rPr>
              <a:t>_und_Aktionstagen</a:t>
            </a:r>
            <a:r>
              <a:rPr lang="de-DE" sz="1000" dirty="0"/>
              <a:t>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00704" y="168048"/>
            <a:ext cx="78986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>
                <a:solidFill>
                  <a:srgbClr val="004577"/>
                </a:solidFill>
              </a:rPr>
              <a:t>Social</a:t>
            </a:r>
            <a:r>
              <a:rPr lang="de-DE" sz="3200" b="1" dirty="0">
                <a:solidFill>
                  <a:srgbClr val="004577"/>
                </a:solidFill>
              </a:rPr>
              <a:t> </a:t>
            </a:r>
            <a:r>
              <a:rPr lang="de-DE" sz="3200" b="1">
                <a:solidFill>
                  <a:srgbClr val="004577"/>
                </a:solidFill>
              </a:rPr>
              <a:t>Media Jahrestermine </a:t>
            </a:r>
            <a:br>
              <a:rPr lang="de-DE" sz="3200" b="1" dirty="0">
                <a:solidFill>
                  <a:srgbClr val="004577"/>
                </a:solidFill>
              </a:rPr>
            </a:br>
            <a:r>
              <a:rPr lang="de-DE" sz="3200" b="1" dirty="0">
                <a:solidFill>
                  <a:srgbClr val="004577"/>
                </a:solidFill>
              </a:rPr>
              <a:t>„Lokale Allianzen für Menschen mit Demenz“ </a:t>
            </a:r>
          </a:p>
        </p:txBody>
      </p:sp>
      <p:sp>
        <p:nvSpPr>
          <p:cNvPr id="52" name="Textfeld 51"/>
          <p:cNvSpPr txBox="1"/>
          <p:nvPr/>
        </p:nvSpPr>
        <p:spPr>
          <a:xfrm>
            <a:off x="115464" y="4111375"/>
            <a:ext cx="18582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u="sng" dirty="0"/>
              <a:t>Juli</a:t>
            </a:r>
            <a:endParaRPr lang="de-DE" sz="1300" dirty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1300" dirty="0"/>
              <a:t>30. Juli Tag der Freundschaft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1300" dirty="0"/>
              <a:t>Sommerferien in vielen Bundesländern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2168913" y="4111389"/>
            <a:ext cx="185821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u="sng" dirty="0"/>
              <a:t>August</a:t>
            </a:r>
            <a:endParaRPr lang="de-DE" sz="1300" dirty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1300" dirty="0"/>
              <a:t>Vorbereitung auf Welt-Alzheimertag und Woche der Demenz</a:t>
            </a:r>
          </a:p>
        </p:txBody>
      </p:sp>
      <p:sp>
        <p:nvSpPr>
          <p:cNvPr id="54" name="Textfeld 53"/>
          <p:cNvSpPr txBox="1"/>
          <p:nvPr/>
        </p:nvSpPr>
        <p:spPr>
          <a:xfrm>
            <a:off x="4167997" y="4111390"/>
            <a:ext cx="18582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u="sng" dirty="0"/>
              <a:t>September</a:t>
            </a:r>
            <a:endParaRPr lang="de-DE" sz="1300" dirty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1300" dirty="0"/>
              <a:t>21. September Welt-Alzheimertag (Woche der Demenz)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DE" sz="1300" dirty="0"/>
          </a:p>
        </p:txBody>
      </p:sp>
      <p:sp>
        <p:nvSpPr>
          <p:cNvPr id="55" name="Textfeld 54"/>
          <p:cNvSpPr txBox="1"/>
          <p:nvPr/>
        </p:nvSpPr>
        <p:spPr>
          <a:xfrm>
            <a:off x="6136261" y="4111400"/>
            <a:ext cx="1858212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u="sng" dirty="0"/>
              <a:t>Oktober</a:t>
            </a:r>
            <a:endParaRPr lang="de-DE" sz="1300" dirty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1300" dirty="0"/>
              <a:t>1. Oktober Tag der älteren Generation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1300" dirty="0"/>
              <a:t>10. Oktober Tag der seelischen Gesundheit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DE" sz="1300" dirty="0"/>
          </a:p>
        </p:txBody>
      </p:sp>
      <p:sp>
        <p:nvSpPr>
          <p:cNvPr id="56" name="Textfeld 55"/>
          <p:cNvSpPr txBox="1"/>
          <p:nvPr/>
        </p:nvSpPr>
        <p:spPr>
          <a:xfrm>
            <a:off x="8193660" y="4111393"/>
            <a:ext cx="18582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u="sng" dirty="0"/>
              <a:t>November</a:t>
            </a:r>
            <a:endParaRPr lang="de-DE" sz="1300" dirty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1300" dirty="0"/>
              <a:t>Vorbereitung Adventsgrüße und Weihnachtszeit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1300" dirty="0"/>
              <a:t>18. November Tag des Vorlesens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10213119" y="4111390"/>
            <a:ext cx="18582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b="1" u="sng" dirty="0"/>
              <a:t>Dezember</a:t>
            </a:r>
            <a:endParaRPr lang="de-DE" sz="1300" dirty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1300" dirty="0"/>
              <a:t>5. Dezember Tag des Ehrenamts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1300" dirty="0"/>
              <a:t>Weihnachtsgrüße an Netzwerk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1300"/>
              <a:t>Jahresabschluss</a:t>
            </a:r>
            <a:endParaRPr lang="de-DE" sz="13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1373" y="338605"/>
            <a:ext cx="2667372" cy="60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84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Breitbild</PresentationFormat>
  <Paragraphs>37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PowerPoint-Präsentation</vt:lpstr>
    </vt:vector>
  </TitlesOfParts>
  <Company>Bagso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Nadine Gold</dc:creator>
  <cp:lastModifiedBy>Rahel Reich</cp:lastModifiedBy>
  <cp:revision>27</cp:revision>
  <cp:lastPrinted>2022-08-10T13:09:39Z</cp:lastPrinted>
  <dcterms:created xsi:type="dcterms:W3CDTF">2022-01-12T13:35:34Z</dcterms:created>
  <dcterms:modified xsi:type="dcterms:W3CDTF">2023-12-11T10:57:02Z</dcterms:modified>
</cp:coreProperties>
</file>